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73" r:id="rId5"/>
    <p:sldId id="274" r:id="rId6"/>
    <p:sldId id="266" r:id="rId7"/>
    <p:sldId id="267" r:id="rId8"/>
    <p:sldId id="275" r:id="rId9"/>
    <p:sldId id="282" r:id="rId10"/>
    <p:sldId id="278" r:id="rId11"/>
    <p:sldId id="279" r:id="rId12"/>
    <p:sldId id="280" r:id="rId13"/>
    <p:sldId id="281" r:id="rId14"/>
    <p:sldId id="272" r:id="rId15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Rockwell" panose="02060603020205020403" pitchFamily="18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3524"/>
    <a:srgbClr val="84B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82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65031" y="0"/>
            <a:ext cx="7780338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46906" y="5741376"/>
            <a:ext cx="4317957" cy="188191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685801" y="2781300"/>
            <a:ext cx="8040168" cy="23703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16"/>
              </a:lnSpc>
            </a:pPr>
            <a:r>
              <a:rPr lang="en-US" sz="8800" dirty="0">
                <a:solidFill>
                  <a:srgbClr val="84BD00"/>
                </a:solidFill>
                <a:latin typeface="Rockwell" panose="02060603020205020403" pitchFamily="18" charset="0"/>
              </a:rPr>
              <a:t>Global Farmer Experience</a:t>
            </a:r>
          </a:p>
        </p:txBody>
      </p:sp>
      <p:pic>
        <p:nvPicPr>
          <p:cNvPr id="5" name="Google Shape;86;p1">
            <a:extLst>
              <a:ext uri="{FF2B5EF4-FFF2-40B4-BE49-F238E27FC236}">
                <a16:creationId xmlns:a16="http://schemas.microsoft.com/office/drawing/2014/main" id="{F5920506-C042-4419-AE08-D52960FF08DD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5414" y="0"/>
            <a:ext cx="7866786" cy="1040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6" name="Google Shape;149;p10">
            <a:extLst>
              <a:ext uri="{FF2B5EF4-FFF2-40B4-BE49-F238E27FC236}">
                <a16:creationId xmlns:a16="http://schemas.microsoft.com/office/drawing/2014/main" id="{8D24F15E-87A5-434E-A143-0954DCBD96AF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43001" y="-184048"/>
            <a:ext cx="14782801" cy="106183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8F1EBA64-1F85-441B-84E2-B5A777BB769E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C0F2D76-C29D-4EA7-B13D-E850BAA133D7}"/>
              </a:ext>
            </a:extLst>
          </p:cNvPr>
          <p:cNvSpPr txBox="1"/>
          <p:nvPr/>
        </p:nvSpPr>
        <p:spPr>
          <a:xfrm>
            <a:off x="14632105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777703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558177"/>
            <a:ext cx="130302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American Farmer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Expert from the Capital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Local Person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D58744F-71AF-4011-B402-25604FF146FF}"/>
              </a:ext>
            </a:extLst>
          </p:cNvPr>
          <p:cNvSpPr txBox="1"/>
          <p:nvPr/>
        </p:nvSpPr>
        <p:spPr>
          <a:xfrm>
            <a:off x="14554200" y="4767690"/>
            <a:ext cx="3351095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3</a:t>
            </a:r>
          </a:p>
        </p:txBody>
      </p:sp>
    </p:spTree>
    <p:extLst>
      <p:ext uri="{BB962C8B-B14F-4D97-AF65-F5344CB8AC3E}">
        <p14:creationId xmlns:p14="http://schemas.microsoft.com/office/powerpoint/2010/main" val="3387312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8" name="Google Shape;163;p14">
            <a:extLst>
              <a:ext uri="{FF2B5EF4-FFF2-40B4-BE49-F238E27FC236}">
                <a16:creationId xmlns:a16="http://schemas.microsoft.com/office/drawing/2014/main" id="{B6E89E60-5E75-4850-9E43-DBF2057D5032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2357" y="-361952"/>
            <a:ext cx="14162157" cy="1091565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BFD5E307-4EF8-4722-A78B-0EEE10F114B0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DFA57A9C-3EF2-498D-802E-D08840310B7B}"/>
              </a:ext>
            </a:extLst>
          </p:cNvPr>
          <p:cNvSpPr txBox="1"/>
          <p:nvPr/>
        </p:nvSpPr>
        <p:spPr>
          <a:xfrm>
            <a:off x="14632105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399090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558177"/>
            <a:ext cx="13030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Start a company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Grain Storage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Sell to Local Markets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272307A-2E20-4700-9F61-3A57F18D4549}"/>
              </a:ext>
            </a:extLst>
          </p:cNvPr>
          <p:cNvSpPr txBox="1"/>
          <p:nvPr/>
        </p:nvSpPr>
        <p:spPr>
          <a:xfrm>
            <a:off x="14632105" y="4752848"/>
            <a:ext cx="3351095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4</a:t>
            </a:r>
          </a:p>
        </p:txBody>
      </p:sp>
    </p:spTree>
    <p:extLst>
      <p:ext uri="{BB962C8B-B14F-4D97-AF65-F5344CB8AC3E}">
        <p14:creationId xmlns:p14="http://schemas.microsoft.com/office/powerpoint/2010/main" val="390001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26677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181202" y="2851138"/>
            <a:ext cx="10440048" cy="5028872"/>
            <a:chOff x="0" y="190500"/>
            <a:chExt cx="13920063" cy="6705164"/>
          </a:xfrm>
        </p:grpSpPr>
        <p:sp>
          <p:nvSpPr>
            <p:cNvPr id="4" name="TextBox 4"/>
            <p:cNvSpPr txBox="1"/>
            <p:nvPr/>
          </p:nvSpPr>
          <p:spPr>
            <a:xfrm>
              <a:off x="0" y="190500"/>
              <a:ext cx="13920063" cy="4460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40"/>
                </a:lnSpc>
              </a:pPr>
              <a:r>
                <a:rPr lang="en-US" sz="9000" dirty="0">
                  <a:solidFill>
                    <a:srgbClr val="84BD00"/>
                  </a:solidFill>
                  <a:latin typeface="Rockwell" panose="02060603020205020403" pitchFamily="18" charset="0"/>
                </a:rPr>
                <a:t>Interested in making a global impact?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5278982"/>
              <a:ext cx="13920063" cy="16166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12"/>
                </a:lnSpc>
              </a:pPr>
              <a:endParaRPr lang="en-US" sz="3200" dirty="0">
                <a:solidFill>
                  <a:srgbClr val="4E3524"/>
                </a:solidFill>
                <a:latin typeface="+mj-lt"/>
              </a:endParaRPr>
            </a:p>
            <a:p>
              <a:pPr>
                <a:lnSpc>
                  <a:spcPts val="4512"/>
                </a:lnSpc>
              </a:pPr>
              <a:r>
                <a:rPr lang="en-US" sz="6000" dirty="0">
                  <a:solidFill>
                    <a:srgbClr val="4E3524"/>
                  </a:solidFill>
                  <a:latin typeface="+mj-lt"/>
                </a:rPr>
                <a:t>GrowingHopeGlobally.org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3;p2">
            <a:extLst>
              <a:ext uri="{FF2B5EF4-FFF2-40B4-BE49-F238E27FC236}">
                <a16:creationId xmlns:a16="http://schemas.microsoft.com/office/drawing/2014/main" id="{E4115CCA-789B-442B-BC40-5F41059B320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8288" y="-495300"/>
            <a:ext cx="18306288" cy="12204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00;p3">
            <a:extLst>
              <a:ext uri="{FF2B5EF4-FFF2-40B4-BE49-F238E27FC236}">
                <a16:creationId xmlns:a16="http://schemas.microsoft.com/office/drawing/2014/main" id="{F852BAFA-AFA1-4ED4-9103-DFE5B48C94D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181100"/>
            <a:ext cx="18288000" cy="1219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07;p4">
            <a:extLst>
              <a:ext uri="{FF2B5EF4-FFF2-40B4-BE49-F238E27FC236}">
                <a16:creationId xmlns:a16="http://schemas.microsoft.com/office/drawing/2014/main" id="{17C76361-83C6-46CC-BE57-06D3D09FCDA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8288000" cy="1219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489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4;p5">
            <a:extLst>
              <a:ext uri="{FF2B5EF4-FFF2-40B4-BE49-F238E27FC236}">
                <a16:creationId xmlns:a16="http://schemas.microsoft.com/office/drawing/2014/main" id="{2695196B-2162-4B82-A62C-19B34C66720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28600" y="-1104900"/>
            <a:ext cx="18516600" cy="1234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7703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4632105" y="4039544"/>
            <a:ext cx="3164917" cy="22079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  <p:pic>
        <p:nvPicPr>
          <p:cNvPr id="6" name="Google Shape;121;p6">
            <a:extLst>
              <a:ext uri="{FF2B5EF4-FFF2-40B4-BE49-F238E27FC236}">
                <a16:creationId xmlns:a16="http://schemas.microsoft.com/office/drawing/2014/main" id="{994ACDCA-3F1C-45BC-B7FC-CC138ED2BF14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61" r="-1"/>
          <a:stretch/>
        </p:blipFill>
        <p:spPr>
          <a:xfrm>
            <a:off x="0" y="-114300"/>
            <a:ext cx="13639800" cy="1066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6324" y="2558177"/>
            <a:ext cx="13030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Corn and beans</a:t>
            </a:r>
            <a:endParaRPr lang="en-US" sz="6600" dirty="0">
              <a:solidFill>
                <a:srgbClr val="4E3524"/>
              </a:solidFill>
              <a:latin typeface="+mj-lt"/>
              <a:cs typeface="Assistant Regular Bold" panose="020B0604020202020204" charset="-79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Export crop</a:t>
            </a:r>
            <a:endParaRPr lang="en-US" sz="6600" dirty="0">
              <a:solidFill>
                <a:srgbClr val="4E3524"/>
              </a:solidFill>
              <a:latin typeface="+mj-lt"/>
              <a:cs typeface="Assistant Regular Bold" panose="020B0604020202020204" charset="-79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Diversify with local crops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548307D-47AD-494D-9175-FB47523DD547}"/>
              </a:ext>
            </a:extLst>
          </p:cNvPr>
          <p:cNvSpPr txBox="1"/>
          <p:nvPr/>
        </p:nvSpPr>
        <p:spPr>
          <a:xfrm>
            <a:off x="14632105" y="4752848"/>
            <a:ext cx="3164917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7" name="Google Shape;135;p8">
            <a:extLst>
              <a:ext uri="{FF2B5EF4-FFF2-40B4-BE49-F238E27FC236}">
                <a16:creationId xmlns:a16="http://schemas.microsoft.com/office/drawing/2014/main" id="{1D7F646E-28E8-4D86-97E8-4EE4C57AF8F3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4117" y="-114300"/>
            <a:ext cx="14323917" cy="106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6679990E-0641-47A8-AA68-E71D4C8A58F7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0EDBF4D2-151E-4354-8F6B-0C45AC14BC1F}"/>
              </a:ext>
            </a:extLst>
          </p:cNvPr>
          <p:cNvSpPr txBox="1"/>
          <p:nvPr/>
        </p:nvSpPr>
        <p:spPr>
          <a:xfrm>
            <a:off x="14630400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2716360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462391"/>
            <a:ext cx="13030200" cy="61863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Water Project</a:t>
            </a: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Education and Advocacy</a:t>
            </a: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Medical Team and Nutrition Training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DB1EE14-6987-4C03-A706-8B29612C7367}"/>
              </a:ext>
            </a:extLst>
          </p:cNvPr>
          <p:cNvSpPr txBox="1"/>
          <p:nvPr/>
        </p:nvSpPr>
        <p:spPr>
          <a:xfrm>
            <a:off x="14511778" y="4752848"/>
            <a:ext cx="3395222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2</a:t>
            </a:r>
          </a:p>
        </p:txBody>
      </p:sp>
    </p:spTree>
    <p:extLst>
      <p:ext uri="{BB962C8B-B14F-4D97-AF65-F5344CB8AC3E}">
        <p14:creationId xmlns:p14="http://schemas.microsoft.com/office/powerpoint/2010/main" val="307905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10045</TotalTime>
  <Words>73</Words>
  <Application>Microsoft Office PowerPoint</Application>
  <PresentationFormat>Custom</PresentationFormat>
  <Paragraphs>32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Rockwell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to Know Growing Hope</dc:title>
  <dc:creator>Alex Morse</dc:creator>
  <cp:lastModifiedBy>Rachel Conley</cp:lastModifiedBy>
  <cp:revision>17</cp:revision>
  <dcterms:created xsi:type="dcterms:W3CDTF">2006-08-16T00:00:00Z</dcterms:created>
  <dcterms:modified xsi:type="dcterms:W3CDTF">2021-11-18T14:43:11Z</dcterms:modified>
  <dc:identifier>DAELLeE3G1g</dc:identifier>
</cp:coreProperties>
</file>